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59" r:id="rId2"/>
    <p:sldId id="460" r:id="rId3"/>
    <p:sldId id="477" r:id="rId4"/>
    <p:sldId id="478" r:id="rId5"/>
    <p:sldId id="382" r:id="rId6"/>
    <p:sldId id="383" r:id="rId7"/>
    <p:sldId id="385" r:id="rId8"/>
    <p:sldId id="395" r:id="rId9"/>
    <p:sldId id="396" r:id="rId10"/>
    <p:sldId id="397" r:id="rId11"/>
    <p:sldId id="398" r:id="rId12"/>
    <p:sldId id="399" r:id="rId13"/>
    <p:sldId id="518" r:id="rId14"/>
    <p:sldId id="520" r:id="rId15"/>
    <p:sldId id="521" r:id="rId16"/>
    <p:sldId id="522" r:id="rId17"/>
    <p:sldId id="523" r:id="rId18"/>
    <p:sldId id="805" r:id="rId19"/>
    <p:sldId id="670" r:id="rId20"/>
    <p:sldId id="671" r:id="rId21"/>
    <p:sldId id="672" r:id="rId22"/>
    <p:sldId id="673" r:id="rId23"/>
    <p:sldId id="674" r:id="rId24"/>
    <p:sldId id="512" r:id="rId25"/>
    <p:sldId id="513" r:id="rId26"/>
    <p:sldId id="514" r:id="rId27"/>
    <p:sldId id="685" r:id="rId28"/>
    <p:sldId id="686" r:id="rId29"/>
    <p:sldId id="839" r:id="rId30"/>
    <p:sldId id="872" r:id="rId31"/>
    <p:sldId id="840" r:id="rId32"/>
    <p:sldId id="524" r:id="rId33"/>
    <p:sldId id="841" r:id="rId34"/>
    <p:sldId id="842" r:id="rId35"/>
    <p:sldId id="843" r:id="rId36"/>
    <p:sldId id="525" r:id="rId37"/>
    <p:sldId id="758" r:id="rId38"/>
    <p:sldId id="809" r:id="rId39"/>
    <p:sldId id="540" r:id="rId40"/>
    <p:sldId id="821" r:id="rId41"/>
    <p:sldId id="822" r:id="rId42"/>
    <p:sldId id="876" r:id="rId43"/>
    <p:sldId id="870" r:id="rId44"/>
    <p:sldId id="871" r:id="rId45"/>
    <p:sldId id="846" r:id="rId46"/>
    <p:sldId id="833" r:id="rId47"/>
    <p:sldId id="832" r:id="rId48"/>
    <p:sldId id="761" r:id="rId49"/>
    <p:sldId id="844" r:id="rId50"/>
    <p:sldId id="79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r>
              <a:rPr lang="en-GB" sz="5400" dirty="0" err="1">
                <a:solidFill>
                  <a:schemeClr val="bg1"/>
                </a:solidFill>
              </a:rPr>
              <a:t>louder</a:t>
            </a:r>
            <a:r>
              <a:rPr lang="en-GB" sz="5400" dirty="0">
                <a:solidFill>
                  <a:schemeClr val="bg1"/>
                </a:solidFill>
              </a:rPr>
              <a:t> than the unbelief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5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62C3E0A-3D3A-6382-83D5-7F149E52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2B6FD-9196-C93A-6DE4-C2E226D9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9720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CD399674-7147-92FD-35DA-0776A6DD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3515" b="-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1488</Words>
  <Application>Microsoft Office PowerPoint</Application>
  <PresentationFormat>On-screen Show (4:3)</PresentationFormat>
  <Paragraphs>208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288</cp:revision>
  <dcterms:created xsi:type="dcterms:W3CDTF">2019-09-23T12:06:27Z</dcterms:created>
  <dcterms:modified xsi:type="dcterms:W3CDTF">2023-03-27T21:09:11Z</dcterms:modified>
</cp:coreProperties>
</file>